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9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9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9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4.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9.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1.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3.png"/><Relationship Id="rId4" Type="http://schemas.openxmlformats.org/officeDocument/2006/relationships/image" Target="../media/image110.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87.png"/><Relationship Id="rId5" Type="http://schemas.openxmlformats.org/officeDocument/2006/relationships/image" Target="../media/image106.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86.png"/><Relationship Id="rId11" Type="http://schemas.openxmlformats.org/officeDocument/2006/relationships/image" Target="../media/image95.png"/><Relationship Id="rId10" Type="http://schemas.openxmlformats.org/officeDocument/2006/relationships/image" Target="../media/image96.png"/><Relationship Id="rId13" Type="http://schemas.openxmlformats.org/officeDocument/2006/relationships/image" Target="../media/image98.png"/><Relationship Id="rId12" Type="http://schemas.openxmlformats.org/officeDocument/2006/relationships/image" Target="../media/image109.png"/><Relationship Id="rId15" Type="http://schemas.openxmlformats.org/officeDocument/2006/relationships/image" Target="../media/image111.png"/><Relationship Id="rId14" Type="http://schemas.openxmlformats.org/officeDocument/2006/relationships/image" Target="../media/image113.png"/><Relationship Id="rId17" Type="http://schemas.openxmlformats.org/officeDocument/2006/relationships/image" Target="../media/image99.png"/><Relationship Id="rId16" Type="http://schemas.openxmlformats.org/officeDocument/2006/relationships/image" Target="../media/image97.png"/><Relationship Id="rId19" Type="http://schemas.openxmlformats.org/officeDocument/2006/relationships/image" Target="../media/image104.png"/><Relationship Id="rId18" Type="http://schemas.openxmlformats.org/officeDocument/2006/relationships/image" Target="../media/image10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0.png"/><Relationship Id="rId4" Type="http://schemas.openxmlformats.org/officeDocument/2006/relationships/image" Target="../media/image108.png"/><Relationship Id="rId5" Type="http://schemas.openxmlformats.org/officeDocument/2006/relationships/image" Target="../media/image103.png"/><Relationship Id="rId6"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